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6327"/>
  </p:normalViewPr>
  <p:slideViewPr>
    <p:cSldViewPr snapToGrid="0" snapToObjects="1">
      <p:cViewPr varScale="1">
        <p:scale>
          <a:sx n="165" d="100"/>
          <a:sy n="165" d="100"/>
        </p:scale>
        <p:origin x="1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08/07/2020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08/07/2020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08/07/2020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08/07/2020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08/07/2020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08/07/2020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08/07/2020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08/07/2020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08/07/2020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08/07/2020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08/07/2020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08/07/2020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08/07/2020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20"/>
            <a:ext cx="4128627" cy="1631217"/>
            <a:chOff x="2149311" y="3497513"/>
            <a:chExt cx="3321303" cy="119281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5"/>
            </a:xfrm>
            <a:prstGeom prst="rect">
              <a:avLst/>
            </a:prstGeom>
            <a:noFill/>
          </p:spPr>
          <p:txBody>
            <a:bodyPr wrap="square" rtlCol="0">
              <a:spAutoFit/>
            </a:bodyPr>
            <a:lstStyle/>
            <a:p>
              <a:r>
                <a:rPr lang="en-NL" sz="100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387290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Feature </a:t>
              </a:r>
            </a:p>
            <a:p>
              <a:pPr algn="ctr"/>
              <a:r>
                <a:rPr lang="en-NL" sz="5000" b="1" dirty="0">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 </a:t>
              </a:r>
            </a:p>
            <a:p>
              <a:pPr algn="ctr"/>
              <a:r>
                <a:rPr lang="en-NL" sz="5000"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Installed </a:t>
              </a:r>
            </a:p>
            <a:p>
              <a:pPr algn="ctr"/>
              <a:r>
                <a:rPr lang="en-NL" sz="5000"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(v1.0.1)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Stabilization </a:t>
              </a:r>
            </a:p>
            <a:p>
              <a:pPr algn="ctr"/>
              <a:r>
                <a:rPr lang="en-NL" sz="5000"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Market</a:t>
              </a:r>
            </a:p>
            <a:p>
              <a:pPr algn="ctr"/>
              <a:r>
                <a:rPr lang="en-NL" sz="5000"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Revenue </a:t>
              </a:r>
            </a:p>
            <a:p>
              <a:pPr algn="ctr"/>
              <a:r>
                <a:rPr lang="en-NL" sz="5000"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Mean Time </a:t>
              </a:r>
            </a:p>
            <a:p>
              <a:pPr algn="ctr"/>
              <a:r>
                <a:rPr lang="en-NL" sz="5000"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Innovation</a:t>
              </a:r>
            </a:p>
            <a:p>
              <a:pPr algn="ctr"/>
              <a:r>
                <a:rPr lang="en-NL" sz="5000"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On-Product</a:t>
              </a:r>
            </a:p>
            <a:p>
              <a:pPr algn="ctr"/>
              <a:r>
                <a:rPr lang="en-NL" sz="5000"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Technical</a:t>
              </a:r>
            </a:p>
            <a:p>
              <a:pPr algn="ctr"/>
              <a:r>
                <a:rPr lang="en-NL" sz="5000"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a:t>
              </a:r>
            </a:p>
            <a:p>
              <a:pPr algn="ctr"/>
              <a:r>
                <a:rPr lang="en-NL" sz="5000"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dirty="0">
                <a:latin typeface="Ubuntu" panose="020B0504030602030204" pitchFamily="34" charset="0"/>
              </a:rPr>
              <a:t>Learn more about</a:t>
            </a:r>
            <a:r>
              <a:rPr lang="en-NL" sz="5000" b="1" dirty="0">
                <a:latin typeface="Ubuntu" panose="020B0504030602030204" pitchFamily="34" charset="0"/>
              </a:rPr>
              <a:t> </a:t>
            </a:r>
          </a:p>
          <a:p>
            <a:pPr algn="ctr"/>
            <a:r>
              <a:rPr lang="en-NL" sz="5000" b="1" dirty="0">
                <a:latin typeface="Ubuntu" panose="020B0504030602030204" pitchFamily="34" charset="0"/>
              </a:rPr>
              <a:t>Evidence Based Management </a:t>
            </a:r>
            <a:r>
              <a:rPr lang="en-NL" sz="5000" dirty="0">
                <a:latin typeface="Ubuntu" panose="020B0504030602030204" pitchFamily="34" charset="0"/>
              </a:rPr>
              <a:t>at</a:t>
            </a:r>
          </a:p>
          <a:p>
            <a:pPr algn="ctr"/>
            <a:r>
              <a:rPr lang="en-NL" sz="5000"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611</Words>
  <Application>Microsoft Macintosh PowerPoint</Application>
  <PresentationFormat>Custom</PresentationFormat>
  <Paragraphs>80</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Marvel</vt:lpstr>
      <vt:lpstr>Calibri Light</vt:lpstr>
      <vt:lpstr>Ubuntu</vt:lpstr>
      <vt:lpstr>Calibri</vt:lpstr>
      <vt:lpstr>Ubuntu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227</cp:revision>
  <dcterms:created xsi:type="dcterms:W3CDTF">2020-03-02T18:23:14Z</dcterms:created>
  <dcterms:modified xsi:type="dcterms:W3CDTF">2020-07-08T14:49:07Z</dcterms:modified>
</cp:coreProperties>
</file>